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71" r:id="rId15"/>
    <p:sldId id="268" r:id="rId16"/>
    <p:sldId id="269" r:id="rId17"/>
    <p:sldId id="272" r:id="rId18"/>
    <p:sldId id="274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EC51A-8A4B-4B4D-8FD4-FDDFE9089381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E2EE2-E821-4B94-AF7C-44A7CC37C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7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E2EE2-E821-4B94-AF7C-44A7CC37C6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76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E2EE2-E821-4B94-AF7C-44A7CC37C6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1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E2EE2-E821-4B94-AF7C-44A7CC37C6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63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9A0D-D076-423F-A149-735B990F3315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E47D-EDC2-44B2-A903-DEF433B3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132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9A0D-D076-423F-A149-735B990F3315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E47D-EDC2-44B2-A903-DEF433B3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7055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9A0D-D076-423F-A149-735B990F3315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E47D-EDC2-44B2-A903-DEF433B3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4914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9A0D-D076-423F-A149-735B990F3315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E47D-EDC2-44B2-A903-DEF433B3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9639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9A0D-D076-423F-A149-735B990F3315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E47D-EDC2-44B2-A903-DEF433B3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1104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9A0D-D076-423F-A149-735B990F3315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E47D-EDC2-44B2-A903-DEF433B3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8442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9A0D-D076-423F-A149-735B990F3315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E47D-EDC2-44B2-A903-DEF433B3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2343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9A0D-D076-423F-A149-735B990F3315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E47D-EDC2-44B2-A903-DEF433B3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138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9A0D-D076-423F-A149-735B990F3315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E47D-EDC2-44B2-A903-DEF433B3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8820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9A0D-D076-423F-A149-735B990F3315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E47D-EDC2-44B2-A903-DEF433B3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7436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9A0D-D076-423F-A149-735B990F3315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E47D-EDC2-44B2-A903-DEF433B3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5323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69A0D-D076-423F-A149-735B990F3315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DE47D-EDC2-44B2-A903-DEF433B3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8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6" t="24722" r="29190" b="14939"/>
          <a:stretch/>
        </p:blipFill>
        <p:spPr bwMode="auto">
          <a:xfrm>
            <a:off x="2209800" y="335096"/>
            <a:ext cx="4724400" cy="608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39000" y="28956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Please open to page 80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156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00"/>
                </a:solidFill>
              </a:rPr>
              <a:t>Jacob Had 12 Sons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Jacob had 12 sons who split into 12 tribes.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These were then known as the 12 Tribes of Israel.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 time, a very long drought began that lasted 100 years.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To escape the drought, the Israelites fled into Egypt—where they were imprisoned and forced into slavery.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58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 prevent a </a:t>
            </a:r>
            <a:r>
              <a:rPr lang="en-US" i="1" dirty="0">
                <a:solidFill>
                  <a:schemeClr val="bg1"/>
                </a:solidFill>
              </a:rPr>
              <a:t>rebellion</a:t>
            </a:r>
            <a:r>
              <a:rPr lang="en-US" dirty="0">
                <a:solidFill>
                  <a:schemeClr val="bg1"/>
                </a:solidFill>
              </a:rPr>
              <a:t> among the enslaved Israelites, Pharaoh ordered boy babies to be thrown into the river.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One baby boy who was saved by floating to safety in a reed basket was called </a:t>
            </a:r>
            <a:r>
              <a:rPr lang="en-US" dirty="0" smtClean="0">
                <a:solidFill>
                  <a:srgbClr val="FFFF00"/>
                </a:solidFill>
              </a:rPr>
              <a:t>Moses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Moses was raised by Pharaoh’s daughter.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When an adult, Moses heard God’s voice which told him to lead the Israelites out of Egypt.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31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FileNo72337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678.75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998" y="609600"/>
            <a:ext cx="771618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70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340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Pharaoh finally let the Israelites go.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Israelite’s journey out of Egypt is known as the </a:t>
            </a:r>
            <a:r>
              <a:rPr lang="en-US" dirty="0" smtClean="0">
                <a:solidFill>
                  <a:srgbClr val="FFFF00"/>
                </a:solidFill>
              </a:rPr>
              <a:t>Exodus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On the way back to Canaan, they had to pass through the Sinai Desert. In the desert, Moses climbed </a:t>
            </a:r>
            <a:r>
              <a:rPr lang="en-US" dirty="0" smtClean="0">
                <a:solidFill>
                  <a:srgbClr val="FFFF00"/>
                </a:solidFill>
              </a:rPr>
              <a:t>Mount Sinai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There he received laws from God—known as the </a:t>
            </a:r>
            <a:r>
              <a:rPr lang="en-US" dirty="0" smtClean="0">
                <a:solidFill>
                  <a:srgbClr val="FFFF00"/>
                </a:solidFill>
              </a:rPr>
              <a:t>Torah</a:t>
            </a:r>
            <a:r>
              <a:rPr lang="en-US" dirty="0" smtClean="0">
                <a:solidFill>
                  <a:schemeClr val="bg1"/>
                </a:solidFill>
              </a:rPr>
              <a:t>—which included the </a:t>
            </a:r>
            <a:r>
              <a:rPr lang="en-US" dirty="0" smtClean="0">
                <a:solidFill>
                  <a:srgbClr val="FFFF00"/>
                </a:solidFill>
              </a:rPr>
              <a:t>Ten Commandments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 the Torah, God agreed to return them to Canaan if they would follow his law.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328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FileNo73220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002.61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047" y="457200"/>
            <a:ext cx="832980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51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07" t="23296" r="33324" b="19120"/>
          <a:stretch/>
        </p:blipFill>
        <p:spPr bwMode="auto">
          <a:xfrm>
            <a:off x="381000" y="1143000"/>
            <a:ext cx="2971800" cy="49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videoFileNo70835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148.92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6536" y="1676400"/>
            <a:ext cx="5334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75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57" t="66227" r="49396" b="19268"/>
          <a:stretch/>
        </p:blipFill>
        <p:spPr bwMode="auto">
          <a:xfrm>
            <a:off x="533400" y="1143000"/>
            <a:ext cx="8258838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1139651"/>
            <a:ext cx="7696200" cy="4488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1588477"/>
            <a:ext cx="6781800" cy="4689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38200" y="3962400"/>
            <a:ext cx="7543800" cy="1447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78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00"/>
                </a:solidFill>
              </a:rPr>
              <a:t>Israelites Return to Canaan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It took the Israelites about </a:t>
            </a:r>
            <a:r>
              <a:rPr lang="en-US" dirty="0" smtClean="0">
                <a:solidFill>
                  <a:srgbClr val="FFFF00"/>
                </a:solidFill>
              </a:rPr>
              <a:t>40 years </a:t>
            </a:r>
            <a:r>
              <a:rPr lang="en-US" dirty="0" smtClean="0">
                <a:solidFill>
                  <a:schemeClr val="bg1"/>
                </a:solidFill>
              </a:rPr>
              <a:t>to leave the desert and return to Canaan (where the Cancans lived).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After Moses died, </a:t>
            </a:r>
            <a:r>
              <a:rPr lang="en-US" dirty="0" smtClean="0">
                <a:solidFill>
                  <a:srgbClr val="FFFF00"/>
                </a:solidFill>
              </a:rPr>
              <a:t>Joshua</a:t>
            </a:r>
            <a:r>
              <a:rPr lang="en-US" dirty="0" smtClean="0">
                <a:solidFill>
                  <a:schemeClr val="bg1"/>
                </a:solidFill>
              </a:rPr>
              <a:t> became leader.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When they arrived back in Canaan, others lived there (after all, it had been a long time).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Joshua led his people to capture the city of </a:t>
            </a:r>
            <a:r>
              <a:rPr lang="en-US" dirty="0" smtClean="0">
                <a:solidFill>
                  <a:srgbClr val="FFFF00"/>
                </a:solidFill>
              </a:rPr>
              <a:t>Jericho</a:t>
            </a:r>
            <a:r>
              <a:rPr lang="en-US" dirty="0" smtClean="0">
                <a:solidFill>
                  <a:schemeClr val="bg1"/>
                </a:solidFill>
              </a:rPr>
              <a:t> and regain the territory.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5797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2" t="62710" r="54010" b="17070"/>
          <a:stretch/>
        </p:blipFill>
        <p:spPr bwMode="auto">
          <a:xfrm>
            <a:off x="1295400" y="381000"/>
            <a:ext cx="647037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55626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Joshua encircled the city of Jericho and caused its walls to crumble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92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After Joshua died, Israelites looked to their </a:t>
            </a:r>
            <a:r>
              <a:rPr lang="en-US" dirty="0" smtClean="0">
                <a:solidFill>
                  <a:srgbClr val="FFFF00"/>
                </a:solidFill>
              </a:rPr>
              <a:t>Judges</a:t>
            </a:r>
            <a:r>
              <a:rPr lang="en-US" dirty="0" smtClean="0">
                <a:solidFill>
                  <a:schemeClr val="bg1"/>
                </a:solidFill>
              </a:rPr>
              <a:t> for leadership.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One judge, a woman, was </a:t>
            </a:r>
            <a:r>
              <a:rPr lang="en-US" dirty="0" smtClean="0">
                <a:solidFill>
                  <a:srgbClr val="FFFF00"/>
                </a:solidFill>
              </a:rPr>
              <a:t>Deborah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Deborah led the Israelites to regain all of their territory in Canaan.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7000" y="51054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(This is the end of Section 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207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25" t="21098" r="21379" b="28674"/>
          <a:stretch/>
        </p:blipFill>
        <p:spPr bwMode="auto">
          <a:xfrm>
            <a:off x="1295399" y="457200"/>
            <a:ext cx="666383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776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5" t="32578" r="11231" b="32630"/>
          <a:stretch/>
        </p:blipFill>
        <p:spPr bwMode="auto">
          <a:xfrm>
            <a:off x="228600" y="152400"/>
            <a:ext cx="3997287" cy="298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3400" y="121920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Around the year 1200 to 1000 BC empires fell and people entered the region shown: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7" t="56434" r="12931" b="14361"/>
          <a:stretch/>
        </p:blipFill>
        <p:spPr bwMode="auto">
          <a:xfrm>
            <a:off x="0" y="3443704"/>
            <a:ext cx="9144000" cy="279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1447800" y="2419529"/>
            <a:ext cx="4724400" cy="2533471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96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09" t="64686" r="53400" b="15095"/>
          <a:stretch/>
        </p:blipFill>
        <p:spPr bwMode="auto">
          <a:xfrm>
            <a:off x="762000" y="685800"/>
            <a:ext cx="5867111" cy="41910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5585413"/>
            <a:ext cx="624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This area was called “</a:t>
            </a:r>
            <a:r>
              <a:rPr lang="en-US" sz="3600" dirty="0" smtClean="0">
                <a:solidFill>
                  <a:srgbClr val="FFFF00"/>
                </a:solidFill>
              </a:rPr>
              <a:t>Canaan</a:t>
            </a:r>
            <a:r>
              <a:rPr lang="en-US" sz="2400" dirty="0" smtClean="0">
                <a:solidFill>
                  <a:schemeClr val="bg1"/>
                </a:solidFill>
              </a:rPr>
              <a:t>,” which lies along the eastern end of the Mediterranean Sea.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7155" y="161813"/>
            <a:ext cx="487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Mediterranean Sea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5029200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Africa (Egypt)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2800" y="396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Mesopotamia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038600" y="1447800"/>
            <a:ext cx="3048000" cy="269926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1"/>
          </p:cNvCxnSpPr>
          <p:nvPr/>
        </p:nvCxnSpPr>
        <p:spPr>
          <a:xfrm flipH="1" flipV="1">
            <a:off x="1257155" y="3581400"/>
            <a:ext cx="114445" cy="163830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371600" y="542813"/>
            <a:ext cx="381000" cy="1590787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974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00"/>
                </a:solidFill>
              </a:rPr>
              <a:t>Who Were the Israelites</a:t>
            </a:r>
            <a:r>
              <a:rPr lang="en-US" dirty="0" smtClean="0">
                <a:solidFill>
                  <a:srgbClr val="FFFF00"/>
                </a:solidFill>
              </a:rPr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Although most civilizations at that time worshiped many gods, the Israelites worshiped only </a:t>
            </a:r>
            <a:r>
              <a:rPr lang="en-US" dirty="0" smtClean="0">
                <a:solidFill>
                  <a:srgbClr val="FFFF00"/>
                </a:solidFill>
              </a:rPr>
              <a:t>one god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Israelites’ religion became known as “</a:t>
            </a:r>
            <a:r>
              <a:rPr lang="en-US" dirty="0" smtClean="0">
                <a:solidFill>
                  <a:srgbClr val="FFFF00"/>
                </a:solidFill>
              </a:rPr>
              <a:t>Judaism</a:t>
            </a:r>
            <a:r>
              <a:rPr lang="en-US" dirty="0" smtClean="0">
                <a:solidFill>
                  <a:schemeClr val="bg1"/>
                </a:solidFill>
              </a:rPr>
              <a:t>.”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Judaism influenced </a:t>
            </a:r>
            <a:r>
              <a:rPr lang="en-US" dirty="0" smtClean="0">
                <a:solidFill>
                  <a:srgbClr val="FFFF00"/>
                </a:solidFill>
              </a:rPr>
              <a:t>Christianity and Islam </a:t>
            </a:r>
            <a:r>
              <a:rPr lang="en-US" dirty="0" smtClean="0">
                <a:solidFill>
                  <a:schemeClr val="bg1"/>
                </a:solidFill>
              </a:rPr>
              <a:t>and helped shape societies in Europe and America.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Israelites spoke a language called “</a:t>
            </a:r>
            <a:r>
              <a:rPr lang="en-US" dirty="0" smtClean="0">
                <a:solidFill>
                  <a:srgbClr val="FFFF00"/>
                </a:solidFill>
              </a:rPr>
              <a:t>Hebrew.”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732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00"/>
                </a:solidFill>
              </a:rPr>
              <a:t>The Hebrew Bible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Israelites wrote down many of their beliefs and their history in the </a:t>
            </a:r>
            <a:r>
              <a:rPr lang="en-US" dirty="0" smtClean="0">
                <a:solidFill>
                  <a:srgbClr val="FFFF00"/>
                </a:solidFill>
              </a:rPr>
              <a:t>Hebrew Bible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Hebrew Bible is what Christians call the </a:t>
            </a:r>
            <a:r>
              <a:rPr lang="en-US" dirty="0" smtClean="0">
                <a:solidFill>
                  <a:srgbClr val="FFFF00"/>
                </a:solidFill>
              </a:rPr>
              <a:t>Old Testament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Hebrew Bible, their values and religion </a:t>
            </a:r>
            <a:r>
              <a:rPr lang="en-US" dirty="0" smtClean="0">
                <a:solidFill>
                  <a:srgbClr val="FFFF00"/>
                </a:solidFill>
              </a:rPr>
              <a:t>later spread to Europe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018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00"/>
                </a:solidFill>
              </a:rPr>
              <a:t>Early Israelites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Early Israelites were herders who came to Canaan from Mesopotamia.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Today, the countries of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smtClean="0">
                <a:solidFill>
                  <a:srgbClr val="FFFF00"/>
                </a:solidFill>
              </a:rPr>
              <a:t>Israel, Jordan, and Lebanon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are where Canaan once was.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Israelites are </a:t>
            </a:r>
            <a:r>
              <a:rPr lang="en-US" dirty="0" smtClean="0">
                <a:solidFill>
                  <a:schemeClr val="bg1"/>
                </a:solidFill>
              </a:rPr>
              <a:t>descendants </a:t>
            </a:r>
            <a:r>
              <a:rPr lang="en-US" dirty="0" smtClean="0">
                <a:solidFill>
                  <a:schemeClr val="bg1"/>
                </a:solidFill>
              </a:rPr>
              <a:t>of a man named Abraham.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Israelites believed God told Abraham to take his people from Mesopotamia to Canaan.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This is why Israel is located where it is today.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630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onflicts.rem33.com/images/ISRAEL%20PALES/ISRAEL%2019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5306"/>
            <a:ext cx="5200650" cy="604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1934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00"/>
                </a:solidFill>
              </a:rPr>
              <a:t>Abraham Had </a:t>
            </a:r>
            <a:r>
              <a:rPr lang="en-US" u="sng" dirty="0">
                <a:solidFill>
                  <a:srgbClr val="FFFF00"/>
                </a:solidFill>
              </a:rPr>
              <a:t>a</a:t>
            </a:r>
            <a:r>
              <a:rPr lang="en-US" u="sng" dirty="0" smtClean="0">
                <a:solidFill>
                  <a:srgbClr val="FFFF00"/>
                </a:solidFill>
              </a:rPr>
              <a:t> Grandson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Abraham had a grandson named </a:t>
            </a:r>
            <a:r>
              <a:rPr lang="en-US" dirty="0" smtClean="0">
                <a:solidFill>
                  <a:srgbClr val="FFFF00"/>
                </a:solidFill>
              </a:rPr>
              <a:t>Jacob.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Jacob also means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i="1" dirty="0" smtClean="0">
                <a:solidFill>
                  <a:srgbClr val="FFFF00"/>
                </a:solidFill>
              </a:rPr>
              <a:t>Israel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Israel was the name given to Jacob’s descendants—do you think this is where the country of Israel got its name?</a:t>
            </a:r>
          </a:p>
        </p:txBody>
      </p:sp>
      <p:pic>
        <p:nvPicPr>
          <p:cNvPr id="2050" name="Picture 2" descr="http://4.bp.blogspot.com/-8aNNOGD06ss/UD1eVbn0ctI/AAAAAAAAAZ4/H6WvEm6CwaM/s1600/1.+Abraham+to+Jacob+poster_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9" y="2286000"/>
            <a:ext cx="235300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511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568</Words>
  <Application>Microsoft Office PowerPoint</Application>
  <PresentationFormat>On-screen Show (4:3)</PresentationFormat>
  <Paragraphs>58</Paragraphs>
  <Slides>19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Who Were the Israelites?</vt:lpstr>
      <vt:lpstr>The Hebrew Bible</vt:lpstr>
      <vt:lpstr>Early Israelites</vt:lpstr>
      <vt:lpstr>PowerPoint Presentation</vt:lpstr>
      <vt:lpstr>Abraham Had a Grandson</vt:lpstr>
      <vt:lpstr>Jacob Had 12 Sons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Israelites Return to Canaan</vt:lpstr>
      <vt:lpstr>PowerPoint Presentation</vt:lpstr>
      <vt:lpstr>PowerPoint Presentation</vt:lpstr>
    </vt:vector>
  </TitlesOfParts>
  <Company>Kenmore-Tonawanda UFSD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 Services</dc:creator>
  <cp:lastModifiedBy>Kenton</cp:lastModifiedBy>
  <cp:revision>47</cp:revision>
  <dcterms:created xsi:type="dcterms:W3CDTF">2012-11-14T18:53:32Z</dcterms:created>
  <dcterms:modified xsi:type="dcterms:W3CDTF">2014-11-14T17:44:50Z</dcterms:modified>
</cp:coreProperties>
</file>